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5"/>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74" r:id="rId20"/>
    <p:sldId id="265" r:id="rId21"/>
    <p:sldId id="271" r:id="rId22"/>
    <p:sldId id="278" r:id="rId23"/>
    <p:sldId id="280"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96" autoAdjust="0"/>
  </p:normalViewPr>
  <p:slideViewPr>
    <p:cSldViewPr snapToGrid="0">
      <p:cViewPr varScale="1">
        <p:scale>
          <a:sx n="120" d="100"/>
          <a:sy n="120" d="100"/>
        </p:scale>
        <p:origin x="3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19.06.2024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Wir entwickeln ein Importprofil-Tool, das die Verwaltung von Schülerdaten aus verschiedenen CSV-Formaten ermöglicht.</a:t>
            </a:r>
          </a:p>
        </p:txBody>
      </p:sp>
      <p:sp>
        <p:nvSpPr>
          <p:cNvPr id="4" name="Foliennummernplatzhalter 3"/>
          <p:cNvSpPr>
            <a:spLocks noGrp="1"/>
          </p:cNvSpPr>
          <p:nvPr>
            <p:ph type="sldNum" sz="quarter" idx="5"/>
          </p:nvPr>
        </p:nvSpPr>
        <p:spPr/>
        <p:txBody>
          <a:bodyPr/>
          <a:lstStyle/>
          <a:p>
            <a:fld id="{F6BE523D-0702-48B0-846A-C52C4C6D8066}" type="slidenum">
              <a:rPr lang="de-DE" smtClean="0"/>
              <a:t>11</a:t>
            </a:fld>
            <a:endParaRPr lang="de-DE"/>
          </a:p>
        </p:txBody>
      </p:sp>
    </p:spTree>
    <p:extLst>
      <p:ext uri="{BB962C8B-B14F-4D97-AF65-F5344CB8AC3E}">
        <p14:creationId xmlns:p14="http://schemas.microsoft.com/office/powerpoint/2010/main" val="1610619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Erfolg wird anhand der korrekten Verarbeitung und Speicherung der importierten Daten in der SyABO-Datenbank gemessen.</a:t>
            </a:r>
          </a:p>
        </p:txBody>
      </p:sp>
      <p:sp>
        <p:nvSpPr>
          <p:cNvPr id="4" name="Foliennummernplatzhalter 3"/>
          <p:cNvSpPr>
            <a:spLocks noGrp="1"/>
          </p:cNvSpPr>
          <p:nvPr>
            <p:ph type="sldNum" sz="quarter" idx="5"/>
          </p:nvPr>
        </p:nvSpPr>
        <p:spPr/>
        <p:txBody>
          <a:bodyPr/>
          <a:lstStyle/>
          <a:p>
            <a:fld id="{F6BE523D-0702-48B0-846A-C52C4C6D8066}" type="slidenum">
              <a:rPr lang="de-DE" smtClean="0"/>
              <a:t>12</a:t>
            </a:fld>
            <a:endParaRPr lang="de-DE"/>
          </a:p>
        </p:txBody>
      </p:sp>
    </p:spTree>
    <p:extLst>
      <p:ext uri="{BB962C8B-B14F-4D97-AF65-F5344CB8AC3E}">
        <p14:creationId xmlns:p14="http://schemas.microsoft.com/office/powerpoint/2010/main" val="3513836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Stakeholder, einschließlich der Endbenutzer und technischen Teams, haben die Projektziele akzeptiert und unterstützen sie.</a:t>
            </a:r>
          </a:p>
        </p:txBody>
      </p:sp>
      <p:sp>
        <p:nvSpPr>
          <p:cNvPr id="4" name="Foliennummernplatzhalter 3"/>
          <p:cNvSpPr>
            <a:spLocks noGrp="1"/>
          </p:cNvSpPr>
          <p:nvPr>
            <p:ph type="sldNum" sz="quarter" idx="5"/>
          </p:nvPr>
        </p:nvSpPr>
        <p:spPr/>
        <p:txBody>
          <a:bodyPr/>
          <a:lstStyle/>
          <a:p>
            <a:fld id="{F6BE523D-0702-48B0-846A-C52C4C6D8066}" type="slidenum">
              <a:rPr lang="de-DE" smtClean="0"/>
              <a:t>13</a:t>
            </a:fld>
            <a:endParaRPr lang="de-DE"/>
          </a:p>
        </p:txBody>
      </p:sp>
    </p:spTree>
    <p:extLst>
      <p:ext uri="{BB962C8B-B14F-4D97-AF65-F5344CB8AC3E}">
        <p14:creationId xmlns:p14="http://schemas.microsoft.com/office/powerpoint/2010/main" val="1186221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Ziele sind realistisch gesetzt, basierend auf den verfügbaren Ressourcen und der technischen Machbarkeit.</a:t>
            </a:r>
          </a:p>
        </p:txBody>
      </p:sp>
      <p:sp>
        <p:nvSpPr>
          <p:cNvPr id="4" name="Foliennummernplatzhalter 3"/>
          <p:cNvSpPr>
            <a:spLocks noGrp="1"/>
          </p:cNvSpPr>
          <p:nvPr>
            <p:ph type="sldNum" sz="quarter" idx="5"/>
          </p:nvPr>
        </p:nvSpPr>
        <p:spPr/>
        <p:txBody>
          <a:bodyPr/>
          <a:lstStyle/>
          <a:p>
            <a:fld id="{F6BE523D-0702-48B0-846A-C52C4C6D8066}" type="slidenum">
              <a:rPr lang="de-DE" smtClean="0"/>
              <a:t>14</a:t>
            </a:fld>
            <a:endParaRPr lang="de-DE"/>
          </a:p>
        </p:txBody>
      </p:sp>
    </p:spTree>
    <p:extLst>
      <p:ext uri="{BB962C8B-B14F-4D97-AF65-F5344CB8AC3E}">
        <p14:creationId xmlns:p14="http://schemas.microsoft.com/office/powerpoint/2010/main" val="16907036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Das Projekt ist so geplant, dass es innerhalb von 80 Stunden abgeschlossen wird.</a:t>
            </a:r>
          </a:p>
        </p:txBody>
      </p:sp>
      <p:sp>
        <p:nvSpPr>
          <p:cNvPr id="4" name="Foliennummernplatzhalter 3"/>
          <p:cNvSpPr>
            <a:spLocks noGrp="1"/>
          </p:cNvSpPr>
          <p:nvPr>
            <p:ph type="sldNum" sz="quarter" idx="5"/>
          </p:nvPr>
        </p:nvSpPr>
        <p:spPr/>
        <p:txBody>
          <a:bodyPr/>
          <a:lstStyle/>
          <a:p>
            <a:fld id="{F6BE523D-0702-48B0-846A-C52C4C6D8066}" type="slidenum">
              <a:rPr lang="de-DE" smtClean="0"/>
              <a:t>15</a:t>
            </a:fld>
            <a:endParaRPr lang="de-DE"/>
          </a:p>
        </p:txBody>
      </p:sp>
    </p:spTree>
    <p:extLst>
      <p:ext uri="{BB962C8B-B14F-4D97-AF65-F5344CB8AC3E}">
        <p14:creationId xmlns:p14="http://schemas.microsoft.com/office/powerpoint/2010/main" val="2799166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a:t>
            </a:r>
            <a:r>
              <a:rPr lang="de-DE" dirty="0" err="1"/>
              <a:t>eingep</a:t>
            </a:r>
            <a:endParaRPr lang="de-DE" dirty="0"/>
          </a:p>
          <a:p>
            <a:endParaRPr lang="de-DE" dirty="0"/>
          </a:p>
          <a:p>
            <a:r>
              <a:rPr lang="de-DE" dirty="0"/>
              <a:t>"Hier sehen Sie die geplante Zeitverteilung für die verschiedenen Phasen unseres Projekts. Insgesamt haben wir 80 Stunden veranschlagt, um die Ziele zu erreichen. Dieser Plan gibt uns einen klaren Fahrplan für die Umsetzung unseres </a:t>
            </a:r>
            <a:r>
              <a:rPr lang="de-DE" dirty="0" err="1"/>
              <a:t>Projekts.lante</a:t>
            </a:r>
            <a:r>
              <a:rPr lang="de-DE" dirty="0"/>
              <a:t>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Hauptziel unseres Projekts ist es, ein flexibles und anpassungsfähiges Importprofil-Tool zu entwickeln, das den Anforderungen verschiedener Datenlieferanten gerecht wird. Dies soll die Effizienz steigern und die Datenintegrität verbessern."</a:t>
            </a:r>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19.06.2024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19.06.2024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19.06.2024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19.06.2024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19.06.2024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19.06.2024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19.06.2024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19.06.2024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19.06.2024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19.06.2024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19.06.2024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19.06.2024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4"/>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endParaRPr lang="de-DE"/>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Soll-Ist Vergleich</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57C5A09D-385B-D689-5BCB-5D57DD86754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20AE54CE-5C0E-82BB-7D50-39D4C9CE3FA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3EDB12EA-1561-DB16-7387-C8E8B65D6260}"/>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F8F30875-C73C-CBAA-5D56-17C8A154951A}"/>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385EF3A3-6778-52FE-C638-BC82EE78D34F}"/>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57EEBD43-83AC-0C0C-8299-99D5DFCE506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22AD2FF4-F519-F809-F4B6-A2AC4BACA73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D912C936-8279-325D-4656-01E6B6780B62}"/>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AAEC50B1-C149-FD43-6D5A-F21F666B2DA2}"/>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F1D92A40-2970-4EEB-2EBD-69F6D112D120}"/>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9D55072D-4C95-8FF4-35F7-DB213596666A}"/>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4827E5D8-2129-F9A3-300A-D5D8B24F5410}"/>
              </a:ext>
            </a:extLst>
          </p:cNvPr>
          <p:cNvPicPr>
            <a:picLocks noChangeAspect="1"/>
          </p:cNvPicPr>
          <p:nvPr/>
        </p:nvPicPr>
        <p:blipFill>
          <a:blip r:embed="rId5"/>
          <a:stretch>
            <a:fillRect/>
          </a:stretch>
        </p:blipFill>
        <p:spPr>
          <a:xfrm>
            <a:off x="8416153" y="5970191"/>
            <a:ext cx="765267" cy="582269"/>
          </a:xfrm>
          <a:prstGeom prst="rect">
            <a:avLst/>
          </a:prstGeom>
        </p:spPr>
      </p:pic>
      <p:cxnSp>
        <p:nvCxnSpPr>
          <p:cNvPr id="29" name="Gerader Verbinder 28">
            <a:extLst>
              <a:ext uri="{FF2B5EF4-FFF2-40B4-BE49-F238E27FC236}">
                <a16:creationId xmlns:a16="http://schemas.microsoft.com/office/drawing/2014/main" id="{27863EEE-8100-D05B-F54A-DE5C4BD50776}"/>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243FBBB3-CE94-314A-E25A-DD7B4F5725C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4657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Fazit</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6E9847EB-EBDD-F12B-17A1-880868603F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04DD6300-FA80-72B7-DF90-559441C1596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6DB4518-0F8E-2517-E644-519F14D1D388}"/>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174E1712-C11F-0192-921E-F64D5537E454}"/>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D99BDAE7-CB21-7B00-1994-44EB12000C56}"/>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43DD7229-CC43-63D2-DDCC-89DCADE618E1}"/>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4E7308B9-40B3-9DD9-4E04-D843B6FF0788}"/>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9BE04496-8014-7880-AF12-2BB9098B8470}"/>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245A6797-83A0-2389-1D3A-21AFEBE4C567}"/>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836CA420-186D-7139-8AE1-CF327C08BFB3}"/>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D05C54BA-7498-23F2-5528-F4E18D6C570E}"/>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A2ACF159-224F-45AF-6B28-6A1D8C54CAE3}"/>
              </a:ext>
            </a:extLst>
          </p:cNvPr>
          <p:cNvPicPr>
            <a:picLocks noChangeAspect="1"/>
          </p:cNvPicPr>
          <p:nvPr/>
        </p:nvPicPr>
        <p:blipFill>
          <a:blip r:embed="rId5"/>
          <a:stretch>
            <a:fillRect/>
          </a:stretch>
        </p:blipFill>
        <p:spPr>
          <a:xfrm>
            <a:off x="9118518" y="5958063"/>
            <a:ext cx="765267" cy="582269"/>
          </a:xfrm>
          <a:prstGeom prst="rect">
            <a:avLst/>
          </a:prstGeom>
        </p:spPr>
      </p:pic>
      <p:cxnSp>
        <p:nvCxnSpPr>
          <p:cNvPr id="29" name="Gerader Verbinder 28">
            <a:extLst>
              <a:ext uri="{FF2B5EF4-FFF2-40B4-BE49-F238E27FC236}">
                <a16:creationId xmlns:a16="http://schemas.microsoft.com/office/drawing/2014/main" id="{658A6125-59C2-F933-F187-A145C8966F1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B82E70B2-52C2-5428-5389-8AD60B39EE8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28836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r>
              <a:rPr lang="de-DE" dirty="0"/>
              <a:t>Verwaltung von Profilen für den Import von Schülerdaten</a:t>
            </a:r>
          </a:p>
          <a:p>
            <a:pPr lvl="0"/>
            <a:endParaRPr lang="de-DE" dirty="0"/>
          </a:p>
          <a:p>
            <a:pPr lvl="0"/>
            <a:r>
              <a:rPr lang="de-DE" dirty="0"/>
              <a:t>Marco Garagna</a:t>
            </a:r>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05811D81-5B8D-F23C-875D-DCACD35099B3}"/>
              </a:ext>
            </a:extLst>
          </p:cNvPr>
          <p:cNvPicPr>
            <a:picLocks noGrp="1" noChangeAspect="1"/>
          </p:cNvPicPr>
          <p:nvPr>
            <p:ph idx="2"/>
          </p:nvPr>
        </p:nvPicPr>
        <p:blipFill>
          <a:blip r:embed="rId7"/>
          <a:stretch>
            <a:fillRect/>
          </a:stretch>
        </p:blipFill>
        <p:spPr>
          <a:xfrm>
            <a:off x="5834576" y="1825627"/>
            <a:ext cx="5181600" cy="3446135"/>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6125430" cy="1933845"/>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915</Words>
  <Application>Microsoft Office PowerPoint</Application>
  <PresentationFormat>Breitbild</PresentationFormat>
  <Paragraphs>115</Paragraphs>
  <Slides>23</Slides>
  <Notes>19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86</cp:revision>
  <dcterms:created xsi:type="dcterms:W3CDTF">2024-05-22T09:27:39Z</dcterms:created>
  <dcterms:modified xsi:type="dcterms:W3CDTF">2024-06-19T10:11:01Z</dcterms:modified>
</cp:coreProperties>
</file>